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57" r:id="rId12"/>
    <p:sldId id="258" r:id="rId13"/>
    <p:sldId id="270" r:id="rId14"/>
    <p:sldId id="271" r:id="rId15"/>
    <p:sldId id="27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7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8CB06-1DEA-46E5-BCB2-F0FE5DFA5F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2E111D-3F49-4C12-8EF6-223B6D33A2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20DA54-2B56-4CF4-993E-A9012A1C0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E1FD6-7417-4D68-ADF8-00E797245029}" type="datetimeFigureOut">
              <a:rPr lang="en-AU" smtClean="0"/>
              <a:t>31/03/2022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5B1FC-FBBD-4544-AAA2-DB9844703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373CC-7A12-46B9-BB2C-DA92F967A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D19A-53CB-4F4E-B772-A77FADDFEC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94578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D4639-C0B3-4798-B54A-01194513D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48C261-480C-48B4-8745-7D560289FA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CBDB9B-26B6-4541-9BAB-167659E41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E1FD6-7417-4D68-ADF8-00E797245029}" type="datetimeFigureOut">
              <a:rPr lang="en-AU" smtClean="0"/>
              <a:t>31/03/2022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FCE717-6085-45BA-9E58-102D0FBEF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F426D-5CC2-4A52-A38E-03C8A8FE7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D19A-53CB-4F4E-B772-A77FADDFEC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35547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89CC2-2785-4E52-BD09-F74C5446B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2C6F2A-3259-48AF-8AB0-7534795429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9C697C-7742-4C14-BE7B-328388037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E1FD6-7417-4D68-ADF8-00E797245029}" type="datetimeFigureOut">
              <a:rPr lang="en-AU" smtClean="0"/>
              <a:t>31/03/2022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EE0559-A167-44A5-B35F-D5CCCC7DC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4DE8CD-E41B-458C-8886-F15CA39F4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D19A-53CB-4F4E-B772-A77FADDFEC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6795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35A15-5CAB-4305-9B86-BA65962E9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DBC8C-AF9F-4404-BB0D-39DD9C5613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486A-4C18-40BC-B9E6-C7CF7CD933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8B0E57-D524-4A58-87F1-075C564CD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E1FD6-7417-4D68-ADF8-00E797245029}" type="datetimeFigureOut">
              <a:rPr lang="en-AU" smtClean="0"/>
              <a:t>31/03/2022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6B826E-9912-429F-BC14-2F259EBF6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3D7B38-AB23-48D1-ABC8-D4B0E1152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D19A-53CB-4F4E-B772-A77FADDFEC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35117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528B9-3BCC-41A0-A27D-F7D05DFA1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6EC8BC-632E-4B8C-99EE-DC0119402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873032-EEAE-4DE3-ADDA-8D24DD6A90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80D045-A001-47EB-BB43-E0DC59E890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EC52E5-D12B-43CD-885D-0A99BDEEDD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520EDC-33D5-495F-87D5-48AD7E878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E1FD6-7417-4D68-ADF8-00E797245029}" type="datetimeFigureOut">
              <a:rPr lang="en-AU" smtClean="0"/>
              <a:t>31/03/2022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2B4410-4D57-40D0-BCA0-EFDD1EDC7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D037D3-1C33-4B19-A5E3-43D1BB9DD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D19A-53CB-4F4E-B772-A77FADDFEC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4867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CF66E-EFC9-4F00-9228-3EA8EAE9B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E6F27A-C75B-416C-9214-A0422B15F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E1FD6-7417-4D68-ADF8-00E797245029}" type="datetimeFigureOut">
              <a:rPr lang="en-AU" smtClean="0"/>
              <a:t>31/03/2022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23B423-5FC9-4E5B-80F8-3B9110B4E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034A15-2018-4B7D-90D4-8EC11D73B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D19A-53CB-4F4E-B772-A77FADDFEC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83331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A567C0-2979-491B-80A6-14FCB5CA8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E1FD6-7417-4D68-ADF8-00E797245029}" type="datetimeFigureOut">
              <a:rPr lang="en-AU" smtClean="0"/>
              <a:t>31/03/2022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EF5F9D-839E-4340-9966-642373C2C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C05EEF-10C6-4662-88D5-FF497607E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D19A-53CB-4F4E-B772-A77FADDFEC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78298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277C9-3A5D-4181-AA76-4C2B0340D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EE9EB-3DA4-4980-AA76-B951EB0EE4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5769AF-836D-4E71-8B02-5E416226F5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DE7A83-5E2A-4681-9D01-F9F91E179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E1FD6-7417-4D68-ADF8-00E797245029}" type="datetimeFigureOut">
              <a:rPr lang="en-AU" smtClean="0"/>
              <a:t>31/03/2022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02750B-AA88-4D38-BD2E-3B41CBFBC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8DE163-D096-45E7-80F2-5725C8535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D19A-53CB-4F4E-B772-A77FADDFEC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74037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46B3A-FABD-4C98-8DBF-A0162ED9B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D9F77E-C034-4561-A3E3-C858E12934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CD07A8-CA2D-4ED2-8273-A4B830CED5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E194DD-4EC6-4D21-B568-09980A858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E1FD6-7417-4D68-ADF8-00E797245029}" type="datetimeFigureOut">
              <a:rPr lang="en-AU" smtClean="0"/>
              <a:t>31/03/2022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62D6E9-1A47-4617-8E2C-E142CD5E9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4FBA5C-E9EA-4284-87D0-E5453AD9F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D19A-53CB-4F4E-B772-A77FADDFEC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3407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C4AAD-2657-412B-9151-439F0EA78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15F1F3-2C1D-4C23-925A-2C42F5FF37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A8A9F3-43A9-4F1A-ADE7-883142316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E1FD6-7417-4D68-ADF8-00E797245029}" type="datetimeFigureOut">
              <a:rPr lang="en-AU" smtClean="0"/>
              <a:t>31/03/2022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4A00EF-C734-4224-94E6-36D00B8F8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F1F954-7C8A-4128-81D8-C15A1091E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D19A-53CB-4F4E-B772-A77FADDFEC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09012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7A34B8-C2BC-42BE-AC5B-1B2F8D3726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AC387A-FF22-4BD4-BEA6-9A8523B9F1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F12A87-B78A-4BF9-BD4B-EA54943B8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E1FD6-7417-4D68-ADF8-00E797245029}" type="datetimeFigureOut">
              <a:rPr lang="en-AU" smtClean="0"/>
              <a:t>31/03/2022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FD1E8B-7384-4EAA-8E55-F73FA6744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59311E-3536-4F9A-B5A0-601AD83A1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5D19A-53CB-4F4E-B772-A77FADDFEC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68306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790149-7B50-499C-9399-CFEB6BA95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08158-0BD8-4FBB-85C3-9B2E66FC7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3A33DD-EA6D-4E28-9B79-570095C5BC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E1FD6-7417-4D68-ADF8-00E797245029}" type="datetimeFigureOut">
              <a:rPr lang="en-AU" smtClean="0"/>
              <a:t>31/03/2022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A47116-CE4A-4E1A-8EB0-624840A947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EA3A4-AF59-414D-96EE-C1E9D9250E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5D19A-53CB-4F4E-B772-A77FADDFEC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04756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mail.kakao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1631618-ECBB-449B-BA2E-0DB4E89986B9}"/>
              </a:ext>
            </a:extLst>
          </p:cNvPr>
          <p:cNvSpPr txBox="1"/>
          <p:nvPr/>
        </p:nvSpPr>
        <p:spPr>
          <a:xfrm>
            <a:off x="607255" y="1087017"/>
            <a:ext cx="1059646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/>
              <a:t>      </a:t>
            </a:r>
            <a:r>
              <a:rPr lang="ko-KR" altLang="en-US" sz="3600" b="1" u="sng" dirty="0"/>
              <a:t>해외 가입자 인증실패시</a:t>
            </a:r>
            <a:endParaRPr lang="en-AU" altLang="ko-KR" sz="3600" b="1" u="sng" dirty="0"/>
          </a:p>
          <a:p>
            <a:endParaRPr lang="en-AU" sz="2800" dirty="0"/>
          </a:p>
          <a:p>
            <a:r>
              <a:rPr lang="ko-KR" altLang="en-US" sz="2800" dirty="0"/>
              <a:t>체리운동 홈페이지를 서비스하고 있는 온맘닷컴 </a:t>
            </a:r>
            <a:r>
              <a:rPr lang="en-AU" altLang="ko-KR" sz="2800" dirty="0"/>
              <a:t>(onmam.com)</a:t>
            </a:r>
            <a:r>
              <a:rPr lang="ko-KR" altLang="en-US" sz="2800" dirty="0"/>
              <a:t> 에서는 </a:t>
            </a:r>
            <a:endParaRPr lang="en-AU" altLang="ko-KR" sz="2800" dirty="0"/>
          </a:p>
          <a:p>
            <a:r>
              <a:rPr lang="ko-KR" altLang="en-US" sz="2800" b="1" dirty="0"/>
              <a:t>한국내 핸드폰과 이메일로만</a:t>
            </a:r>
            <a:r>
              <a:rPr lang="ko-KR" altLang="en-US" sz="2800" dirty="0"/>
              <a:t> </a:t>
            </a:r>
            <a:r>
              <a:rPr lang="ko-KR" altLang="en-US" sz="2800" b="1" dirty="0"/>
              <a:t>인증번호를 보내드립니다</a:t>
            </a:r>
            <a:r>
              <a:rPr lang="en-AU" altLang="ko-KR" sz="2800" b="1" dirty="0"/>
              <a:t>. </a:t>
            </a:r>
          </a:p>
          <a:p>
            <a:endParaRPr lang="en-AU" altLang="ko-KR" sz="2800" dirty="0"/>
          </a:p>
          <a:p>
            <a:r>
              <a:rPr lang="ko-KR" altLang="en-US" sz="2800" dirty="0"/>
              <a:t>해외 오래 거주하셨기에 핸드폰 및 이메일 인증 실패시</a:t>
            </a:r>
            <a:endParaRPr lang="en-AU" altLang="ko-KR" sz="2800" dirty="0"/>
          </a:p>
          <a:p>
            <a:endParaRPr lang="en-AU" sz="2800" dirty="0"/>
          </a:p>
          <a:p>
            <a:r>
              <a:rPr lang="ko-KR" altLang="en-US" sz="2800" dirty="0"/>
              <a:t>카카오톡을 운영하는 </a:t>
            </a:r>
            <a:r>
              <a:rPr lang="en-AU" altLang="ko-KR" sz="2800" dirty="0"/>
              <a:t>kakao.com</a:t>
            </a:r>
            <a:r>
              <a:rPr lang="en-AU" sz="2800" dirty="0"/>
              <a:t> </a:t>
            </a:r>
            <a:r>
              <a:rPr lang="ko-KR" altLang="en-US" sz="2800" dirty="0"/>
              <a:t>에서 무료 이메일을 발급받아 </a:t>
            </a:r>
            <a:endParaRPr lang="en-AU" altLang="ko-KR" sz="2800" dirty="0"/>
          </a:p>
          <a:p>
            <a:r>
              <a:rPr lang="ko-KR" altLang="en-US" sz="2800" dirty="0"/>
              <a:t>이메일 인증을 받으시도록 안내 드립니다</a:t>
            </a:r>
            <a:r>
              <a:rPr lang="en-AU" altLang="ko-KR" sz="2800" dirty="0"/>
              <a:t>. </a:t>
            </a:r>
          </a:p>
          <a:p>
            <a:endParaRPr lang="en-AU" altLang="ko-KR" sz="2800" dirty="0"/>
          </a:p>
          <a:p>
            <a:r>
              <a:rPr lang="ko-KR" altLang="en-US" sz="2800" dirty="0"/>
              <a:t>카카오톡 이메일 발급받기주소 </a:t>
            </a:r>
            <a:r>
              <a:rPr lang="en-AU" altLang="ko-KR" sz="2800" dirty="0">
                <a:hlinkClick r:id="rId2"/>
              </a:rPr>
              <a:t>http://mail.kakao.com</a:t>
            </a:r>
            <a:r>
              <a:rPr lang="en-AU" altLang="ko-KR" sz="2800" dirty="0"/>
              <a:t> 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8DD9042-449D-4482-B7C6-DAD3928E15B1}"/>
              </a:ext>
            </a:extLst>
          </p:cNvPr>
          <p:cNvSpPr/>
          <p:nvPr/>
        </p:nvSpPr>
        <p:spPr>
          <a:xfrm>
            <a:off x="831189" y="1171786"/>
            <a:ext cx="387220" cy="38255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200" dirty="0">
                <a:solidFill>
                  <a:srgbClr val="0057B7"/>
                </a:solidFill>
              </a:rPr>
              <a:t>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74B316-4C0B-4D0D-BACD-0621A156F3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55" y="39464"/>
            <a:ext cx="8066338" cy="54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840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E825F5-8859-4FDB-BFDC-FF6DD8993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025" y="695325"/>
            <a:ext cx="10267950" cy="54673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FF1723-AC54-4D79-B2D1-717013729915}"/>
              </a:ext>
            </a:extLst>
          </p:cNvPr>
          <p:cNvSpPr txBox="1"/>
          <p:nvPr/>
        </p:nvSpPr>
        <p:spPr>
          <a:xfrm>
            <a:off x="1223282" y="1782170"/>
            <a:ext cx="4533706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3600" dirty="0">
                <a:solidFill>
                  <a:srgbClr val="FF0000"/>
                </a:solidFill>
              </a:rPr>
              <a:t>웹 주소</a:t>
            </a:r>
            <a:r>
              <a:rPr lang="en-AU" altLang="ko-KR" sz="3600" dirty="0">
                <a:solidFill>
                  <a:srgbClr val="FF0000"/>
                </a:solidFill>
              </a:rPr>
              <a:t>: mail.kakao.com</a:t>
            </a:r>
            <a:endParaRPr lang="en-AU" sz="3600" dirty="0">
              <a:solidFill>
                <a:srgbClr val="FF0000"/>
              </a:solidFill>
            </a:endParaRPr>
          </a:p>
        </p:txBody>
      </p:sp>
      <p:pic>
        <p:nvPicPr>
          <p:cNvPr id="7" name="Picture 6" descr="Icon, qr code&#10;&#10;Description automatically generated">
            <a:extLst>
              <a:ext uri="{FF2B5EF4-FFF2-40B4-BE49-F238E27FC236}">
                <a16:creationId xmlns:a16="http://schemas.microsoft.com/office/drawing/2014/main" id="{E0BCA79B-1959-444F-B1F9-9385B90F2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235" y="3275823"/>
            <a:ext cx="2209800" cy="2209800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E408620-5C39-4874-89AF-3B8500597E7F}"/>
              </a:ext>
            </a:extLst>
          </p:cNvPr>
          <p:cNvSpPr/>
          <p:nvPr/>
        </p:nvSpPr>
        <p:spPr>
          <a:xfrm>
            <a:off x="7113036" y="5178489"/>
            <a:ext cx="650033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1675824-4B9E-4448-BB96-7DE65A0D5128}"/>
              </a:ext>
            </a:extLst>
          </p:cNvPr>
          <p:cNvSpPr/>
          <p:nvPr/>
        </p:nvSpPr>
        <p:spPr>
          <a:xfrm>
            <a:off x="6940420" y="4967774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1</a:t>
            </a:r>
          </a:p>
        </p:txBody>
      </p:sp>
      <p:sp>
        <p:nvSpPr>
          <p:cNvPr id="10" name="Rectangle: Top Corners One Rounded and One Snipped 9">
            <a:extLst>
              <a:ext uri="{FF2B5EF4-FFF2-40B4-BE49-F238E27FC236}">
                <a16:creationId xmlns:a16="http://schemas.microsoft.com/office/drawing/2014/main" id="{0B9E3D2A-88AE-4C33-A6BE-D25FBF0A5A58}"/>
              </a:ext>
            </a:extLst>
          </p:cNvPr>
          <p:cNvSpPr/>
          <p:nvPr/>
        </p:nvSpPr>
        <p:spPr>
          <a:xfrm>
            <a:off x="962025" y="436380"/>
            <a:ext cx="5598166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Step1:</a:t>
            </a:r>
            <a:r>
              <a:rPr lang="ko-KR" altLang="en-US" dirty="0"/>
              <a:t> </a:t>
            </a:r>
            <a:r>
              <a:rPr lang="en-AU" altLang="ko-KR" dirty="0"/>
              <a:t>mail.kakao.com </a:t>
            </a:r>
            <a:r>
              <a:rPr lang="ko-KR" altLang="en-US" dirty="0"/>
              <a:t>방문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66330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CCC266-30FA-4B55-B4E6-5ABF008B60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0578" y="554660"/>
            <a:ext cx="4918080" cy="630333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BF461A2-4194-4B0D-A41D-CA9558D854BD}"/>
              </a:ext>
            </a:extLst>
          </p:cNvPr>
          <p:cNvSpPr/>
          <p:nvPr/>
        </p:nvSpPr>
        <p:spPr>
          <a:xfrm>
            <a:off x="4844926" y="4096823"/>
            <a:ext cx="2198915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A9D6EFF-0192-49A8-A619-270762618919}"/>
              </a:ext>
            </a:extLst>
          </p:cNvPr>
          <p:cNvSpPr/>
          <p:nvPr/>
        </p:nvSpPr>
        <p:spPr>
          <a:xfrm>
            <a:off x="4672310" y="3886108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1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9D79FAB-346D-48FD-83B7-8C092FE0F0B7}"/>
              </a:ext>
            </a:extLst>
          </p:cNvPr>
          <p:cNvSpPr/>
          <p:nvPr/>
        </p:nvSpPr>
        <p:spPr>
          <a:xfrm>
            <a:off x="4844926" y="4637999"/>
            <a:ext cx="2264230" cy="82109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/>
              <a:t>무료메일을 발급받기 위함입니다</a:t>
            </a:r>
            <a:r>
              <a:rPr lang="en-AU" altLang="ko-KR" sz="1600"/>
              <a:t>.</a:t>
            </a:r>
            <a:endParaRPr lang="en-AU" sz="1600" dirty="0"/>
          </a:p>
        </p:txBody>
      </p:sp>
      <p:sp>
        <p:nvSpPr>
          <p:cNvPr id="8" name="Rectangle: Top Corners One Rounded and One Snipped 7">
            <a:extLst>
              <a:ext uri="{FF2B5EF4-FFF2-40B4-BE49-F238E27FC236}">
                <a16:creationId xmlns:a16="http://schemas.microsoft.com/office/drawing/2014/main" id="{04AF5C10-94AB-4068-A386-77CC11A2E76F}"/>
              </a:ext>
            </a:extLst>
          </p:cNvPr>
          <p:cNvSpPr/>
          <p:nvPr/>
        </p:nvSpPr>
        <p:spPr>
          <a:xfrm>
            <a:off x="3420578" y="36771"/>
            <a:ext cx="4918080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Step2:</a:t>
            </a:r>
            <a:r>
              <a:rPr lang="ko-KR" altLang="en-US" dirty="0"/>
              <a:t> 이메일 발급요청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36290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63C4BD-CC84-4586-B576-4A3379414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937" y="480226"/>
            <a:ext cx="4217882" cy="627077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387B266-5BC2-444C-A044-FED12778CC74}"/>
              </a:ext>
            </a:extLst>
          </p:cNvPr>
          <p:cNvSpPr/>
          <p:nvPr/>
        </p:nvSpPr>
        <p:spPr>
          <a:xfrm>
            <a:off x="4245427" y="3199323"/>
            <a:ext cx="1063690" cy="105436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D369D4F-3237-4EB6-99F4-3FEFC0625321}"/>
              </a:ext>
            </a:extLst>
          </p:cNvPr>
          <p:cNvSpPr/>
          <p:nvPr/>
        </p:nvSpPr>
        <p:spPr>
          <a:xfrm>
            <a:off x="4072810" y="2988608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1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C516331-5946-4014-80FD-E7C3B5B6B1B8}"/>
              </a:ext>
            </a:extLst>
          </p:cNvPr>
          <p:cNvSpPr/>
          <p:nvPr/>
        </p:nvSpPr>
        <p:spPr>
          <a:xfrm>
            <a:off x="4245428" y="4917232"/>
            <a:ext cx="1091682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A8853A0-312B-4307-821F-EDDAD9787190}"/>
              </a:ext>
            </a:extLst>
          </p:cNvPr>
          <p:cNvSpPr/>
          <p:nvPr/>
        </p:nvSpPr>
        <p:spPr>
          <a:xfrm>
            <a:off x="4072811" y="4706517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2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F4EF2A1-1126-4EBB-A9DC-169ECFAA9516}"/>
              </a:ext>
            </a:extLst>
          </p:cNvPr>
          <p:cNvSpPr/>
          <p:nvPr/>
        </p:nvSpPr>
        <p:spPr>
          <a:xfrm>
            <a:off x="5550159" y="6298162"/>
            <a:ext cx="1091682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4EA12F2-0375-463A-AD8C-C02FA47AED3C}"/>
              </a:ext>
            </a:extLst>
          </p:cNvPr>
          <p:cNvSpPr/>
          <p:nvPr/>
        </p:nvSpPr>
        <p:spPr>
          <a:xfrm>
            <a:off x="5377542" y="6087447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3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6FA5FCE-A24F-4C08-A696-C248FAE04018}"/>
              </a:ext>
            </a:extLst>
          </p:cNvPr>
          <p:cNvSpPr/>
          <p:nvPr/>
        </p:nvSpPr>
        <p:spPr>
          <a:xfrm>
            <a:off x="5509726" y="4142792"/>
            <a:ext cx="2434648" cy="82109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/>
              <a:t>필수항목만 </a:t>
            </a:r>
            <a:r>
              <a:rPr lang="ko-KR" altLang="en-US" sz="1600" dirty="0"/>
              <a:t>체크합니다</a:t>
            </a:r>
            <a:endParaRPr lang="en-AU" sz="1600" dirty="0"/>
          </a:p>
        </p:txBody>
      </p:sp>
      <p:sp>
        <p:nvSpPr>
          <p:cNvPr id="11" name="Rectangle: Top Corners One Rounded and One Snipped 10">
            <a:extLst>
              <a:ext uri="{FF2B5EF4-FFF2-40B4-BE49-F238E27FC236}">
                <a16:creationId xmlns:a16="http://schemas.microsoft.com/office/drawing/2014/main" id="{A1633BFC-6F92-4875-A01A-4FBD5A0C0C2C}"/>
              </a:ext>
            </a:extLst>
          </p:cNvPr>
          <p:cNvSpPr/>
          <p:nvPr/>
        </p:nvSpPr>
        <p:spPr>
          <a:xfrm>
            <a:off x="3879752" y="107003"/>
            <a:ext cx="4229067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Step3:</a:t>
            </a:r>
            <a:r>
              <a:rPr lang="ko-KR" altLang="en-US" dirty="0"/>
              <a:t> 사용약관 동의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31598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CEF3B3-22D3-45B5-AEC8-979F9D11EC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7537" y="1028700"/>
            <a:ext cx="5876925" cy="48006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9FF67F-B527-41FA-A964-F1E128DACDB3}"/>
              </a:ext>
            </a:extLst>
          </p:cNvPr>
          <p:cNvSpPr/>
          <p:nvPr/>
        </p:nvSpPr>
        <p:spPr>
          <a:xfrm>
            <a:off x="4898571" y="3881533"/>
            <a:ext cx="1548882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6E0CBCF-BBAB-4E9E-B49C-78C4692567FE}"/>
              </a:ext>
            </a:extLst>
          </p:cNvPr>
          <p:cNvSpPr/>
          <p:nvPr/>
        </p:nvSpPr>
        <p:spPr>
          <a:xfrm>
            <a:off x="4725954" y="3670818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1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6DBCD82-3AE4-4A18-AF2D-8EAF0CE749EF}"/>
              </a:ext>
            </a:extLst>
          </p:cNvPr>
          <p:cNvSpPr/>
          <p:nvPr/>
        </p:nvSpPr>
        <p:spPr>
          <a:xfrm>
            <a:off x="7408505" y="3881533"/>
            <a:ext cx="1091682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B7B64C7-CCB2-4137-9ED4-7138F6B85FA3}"/>
              </a:ext>
            </a:extLst>
          </p:cNvPr>
          <p:cNvSpPr/>
          <p:nvPr/>
        </p:nvSpPr>
        <p:spPr>
          <a:xfrm>
            <a:off x="7235888" y="3670818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2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B8FEA9B-47B5-4D25-95BE-0AC0938E88EE}"/>
              </a:ext>
            </a:extLst>
          </p:cNvPr>
          <p:cNvSpPr/>
          <p:nvPr/>
        </p:nvSpPr>
        <p:spPr>
          <a:xfrm>
            <a:off x="4956113" y="2821734"/>
            <a:ext cx="2555030" cy="82109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/>
              <a:t>사용하시는 전화번호로</a:t>
            </a:r>
            <a:endParaRPr lang="en-AU" sz="1600" dirty="0"/>
          </a:p>
        </p:txBody>
      </p:sp>
      <p:sp>
        <p:nvSpPr>
          <p:cNvPr id="9" name="Rectangle: Top Corners One Rounded and One Snipped 8">
            <a:extLst>
              <a:ext uri="{FF2B5EF4-FFF2-40B4-BE49-F238E27FC236}">
                <a16:creationId xmlns:a16="http://schemas.microsoft.com/office/drawing/2014/main" id="{3E3C67D3-1731-4589-B799-5EBF74D2E40E}"/>
              </a:ext>
            </a:extLst>
          </p:cNvPr>
          <p:cNvSpPr/>
          <p:nvPr/>
        </p:nvSpPr>
        <p:spPr>
          <a:xfrm>
            <a:off x="3157537" y="635262"/>
            <a:ext cx="4918080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Step4:</a:t>
            </a:r>
            <a:r>
              <a:rPr lang="ko-KR" altLang="en-US" dirty="0"/>
              <a:t> 전화번호 인증 </a:t>
            </a:r>
            <a:r>
              <a:rPr lang="en-AU" altLang="ko-KR" dirty="0"/>
              <a:t>: </a:t>
            </a:r>
            <a:r>
              <a:rPr lang="ko-KR" altLang="en-US" dirty="0"/>
              <a:t>해외 가능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220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DA7383-3F14-475E-A0AE-E8ED098D3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09600"/>
            <a:ext cx="5695950" cy="56388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FAAFFA3-3D4A-43A0-A8E5-BF093D6DBA08}"/>
              </a:ext>
            </a:extLst>
          </p:cNvPr>
          <p:cNvSpPr/>
          <p:nvPr/>
        </p:nvSpPr>
        <p:spPr>
          <a:xfrm>
            <a:off x="3825550" y="3345025"/>
            <a:ext cx="1679512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036B924-B33C-47F9-BA79-20A0A1EF2C50}"/>
              </a:ext>
            </a:extLst>
          </p:cNvPr>
          <p:cNvSpPr/>
          <p:nvPr/>
        </p:nvSpPr>
        <p:spPr>
          <a:xfrm>
            <a:off x="3652933" y="3134310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1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07FEE49-37E8-48BF-A314-CBF8F10DDC53}"/>
              </a:ext>
            </a:extLst>
          </p:cNvPr>
          <p:cNvSpPr/>
          <p:nvPr/>
        </p:nvSpPr>
        <p:spPr>
          <a:xfrm>
            <a:off x="5550159" y="5197150"/>
            <a:ext cx="1091682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2740CBC-E8FB-435B-B1D5-271BA3EC0258}"/>
              </a:ext>
            </a:extLst>
          </p:cNvPr>
          <p:cNvSpPr/>
          <p:nvPr/>
        </p:nvSpPr>
        <p:spPr>
          <a:xfrm>
            <a:off x="5377542" y="4986435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2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6F5FF8B-418E-4B86-9D5E-C5BE4FFD5ED2}"/>
              </a:ext>
            </a:extLst>
          </p:cNvPr>
          <p:cNvSpPr/>
          <p:nvPr/>
        </p:nvSpPr>
        <p:spPr>
          <a:xfrm>
            <a:off x="4404048" y="3860152"/>
            <a:ext cx="3191069" cy="82109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/>
              <a:t>평소 자주쓰시는 이메일 아이디를 쓰시면 좋겠습니다</a:t>
            </a:r>
            <a:r>
              <a:rPr lang="en-AU" altLang="ko-KR" sz="1600" dirty="0"/>
              <a:t>.</a:t>
            </a:r>
            <a:endParaRPr lang="en-AU" sz="1600" dirty="0"/>
          </a:p>
        </p:txBody>
      </p:sp>
      <p:sp>
        <p:nvSpPr>
          <p:cNvPr id="9" name="Rectangle: Top Corners One Rounded and One Snipped 8">
            <a:extLst>
              <a:ext uri="{FF2B5EF4-FFF2-40B4-BE49-F238E27FC236}">
                <a16:creationId xmlns:a16="http://schemas.microsoft.com/office/drawing/2014/main" id="{565D6FD6-E8D9-429F-8961-BF00C1290419}"/>
              </a:ext>
            </a:extLst>
          </p:cNvPr>
          <p:cNvSpPr/>
          <p:nvPr/>
        </p:nvSpPr>
        <p:spPr>
          <a:xfrm>
            <a:off x="3248025" y="151585"/>
            <a:ext cx="4918080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Step5:</a:t>
            </a:r>
            <a:r>
              <a:rPr lang="ko-KR" altLang="en-US" dirty="0"/>
              <a:t> 이메일주소 요청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889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512BA8-4ED2-42EC-852F-7D13CEED14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5229" y="424623"/>
            <a:ext cx="5201541" cy="63966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E46D64C-8816-4192-BE66-59E9BB045A3C}"/>
              </a:ext>
            </a:extLst>
          </p:cNvPr>
          <p:cNvSpPr/>
          <p:nvPr/>
        </p:nvSpPr>
        <p:spPr>
          <a:xfrm>
            <a:off x="4000007" y="3429000"/>
            <a:ext cx="1427583" cy="133427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4D76DB8-C8CA-405A-8D72-952974209248}"/>
              </a:ext>
            </a:extLst>
          </p:cNvPr>
          <p:cNvSpPr/>
          <p:nvPr/>
        </p:nvSpPr>
        <p:spPr>
          <a:xfrm>
            <a:off x="3827391" y="3218285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1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710AD5F-E0BC-4F7C-A4D5-0926723F2638}"/>
              </a:ext>
            </a:extLst>
          </p:cNvPr>
          <p:cNvSpPr/>
          <p:nvPr/>
        </p:nvSpPr>
        <p:spPr>
          <a:xfrm>
            <a:off x="5663681" y="5831632"/>
            <a:ext cx="1091682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E385599-34EE-4D52-89A1-F4EB5F8E0329}"/>
              </a:ext>
            </a:extLst>
          </p:cNvPr>
          <p:cNvSpPr/>
          <p:nvPr/>
        </p:nvSpPr>
        <p:spPr>
          <a:xfrm>
            <a:off x="5491064" y="5620917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2</a:t>
            </a:r>
          </a:p>
        </p:txBody>
      </p:sp>
      <p:sp>
        <p:nvSpPr>
          <p:cNvPr id="9" name="Rectangle: Top Corners One Rounded and One Snipped 8">
            <a:extLst>
              <a:ext uri="{FF2B5EF4-FFF2-40B4-BE49-F238E27FC236}">
                <a16:creationId xmlns:a16="http://schemas.microsoft.com/office/drawing/2014/main" id="{5ACEF933-3063-4495-8F5C-FFB6C103F11A}"/>
              </a:ext>
            </a:extLst>
          </p:cNvPr>
          <p:cNvSpPr/>
          <p:nvPr/>
        </p:nvSpPr>
        <p:spPr>
          <a:xfrm>
            <a:off x="3495229" y="36771"/>
            <a:ext cx="4918080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Step6:</a:t>
            </a:r>
            <a:r>
              <a:rPr lang="ko-KR" altLang="en-US" dirty="0"/>
              <a:t> 비밀번호 설정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55563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0DD6F6-F3BE-4FBF-B716-180EDB82AC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550" y="1143000"/>
            <a:ext cx="5676900" cy="4572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4F0DAC4-E240-4831-B3F4-5C29A3093E50}"/>
              </a:ext>
            </a:extLst>
          </p:cNvPr>
          <p:cNvSpPr/>
          <p:nvPr/>
        </p:nvSpPr>
        <p:spPr>
          <a:xfrm>
            <a:off x="3853542" y="3732244"/>
            <a:ext cx="1212980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D4E41DD-50E1-4A89-B3C6-5C623460C5C9}"/>
              </a:ext>
            </a:extLst>
          </p:cNvPr>
          <p:cNvSpPr/>
          <p:nvPr/>
        </p:nvSpPr>
        <p:spPr>
          <a:xfrm>
            <a:off x="3680925" y="3521529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1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84993D2-04F8-48DD-9E8A-E134501300FF}"/>
              </a:ext>
            </a:extLst>
          </p:cNvPr>
          <p:cNvSpPr/>
          <p:nvPr/>
        </p:nvSpPr>
        <p:spPr>
          <a:xfrm>
            <a:off x="5550159" y="4721289"/>
            <a:ext cx="1091682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AE7258F-1654-40E7-825D-ACFBBDC1B9B4}"/>
              </a:ext>
            </a:extLst>
          </p:cNvPr>
          <p:cNvSpPr/>
          <p:nvPr/>
        </p:nvSpPr>
        <p:spPr>
          <a:xfrm>
            <a:off x="5377542" y="4510574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2</a:t>
            </a:r>
          </a:p>
        </p:txBody>
      </p:sp>
      <p:sp>
        <p:nvSpPr>
          <p:cNvPr id="9" name="Rectangle: Top Corners One Rounded and One Snipped 8">
            <a:extLst>
              <a:ext uri="{FF2B5EF4-FFF2-40B4-BE49-F238E27FC236}">
                <a16:creationId xmlns:a16="http://schemas.microsoft.com/office/drawing/2014/main" id="{6F1A24D7-B5E9-49A4-A45B-BE3DC8DDD4EE}"/>
              </a:ext>
            </a:extLst>
          </p:cNvPr>
          <p:cNvSpPr/>
          <p:nvPr/>
        </p:nvSpPr>
        <p:spPr>
          <a:xfrm>
            <a:off x="3263735" y="699501"/>
            <a:ext cx="4918080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Step7:</a:t>
            </a:r>
            <a:r>
              <a:rPr lang="ko-KR" altLang="en-US" dirty="0"/>
              <a:t> 카카오톡프로필 설정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48169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BBDA4A-CD80-43E5-B1ED-19E1E7E9F6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1837" y="457200"/>
            <a:ext cx="5648325" cy="59436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A663BC0-E20C-4AD3-A5C1-E40E67EBA143}"/>
              </a:ext>
            </a:extLst>
          </p:cNvPr>
          <p:cNvSpPr/>
          <p:nvPr/>
        </p:nvSpPr>
        <p:spPr>
          <a:xfrm>
            <a:off x="5550159" y="5402424"/>
            <a:ext cx="1091682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BA24D72-060E-4E47-A11F-2B7028B98DB4}"/>
              </a:ext>
            </a:extLst>
          </p:cNvPr>
          <p:cNvSpPr/>
          <p:nvPr/>
        </p:nvSpPr>
        <p:spPr>
          <a:xfrm>
            <a:off x="5377542" y="5191709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1</a:t>
            </a:r>
          </a:p>
        </p:txBody>
      </p:sp>
      <p:sp>
        <p:nvSpPr>
          <p:cNvPr id="6" name="Rectangle: Top Corners One Rounded and One Snipped 5">
            <a:extLst>
              <a:ext uri="{FF2B5EF4-FFF2-40B4-BE49-F238E27FC236}">
                <a16:creationId xmlns:a16="http://schemas.microsoft.com/office/drawing/2014/main" id="{5D2B51A3-2C25-415D-AE2B-DAD3466CBBC2}"/>
              </a:ext>
            </a:extLst>
          </p:cNvPr>
          <p:cNvSpPr/>
          <p:nvPr/>
        </p:nvSpPr>
        <p:spPr>
          <a:xfrm>
            <a:off x="3263735" y="78716"/>
            <a:ext cx="4918080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Step8:</a:t>
            </a:r>
            <a:r>
              <a:rPr lang="ko-KR" altLang="en-US" dirty="0"/>
              <a:t> 거의 끝나감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30577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E7AF3D-60BE-49DD-A583-DF3C7111D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1776412"/>
            <a:ext cx="10982325" cy="33051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E887368-83F0-45AB-A587-2777112690BF}"/>
              </a:ext>
            </a:extLst>
          </p:cNvPr>
          <p:cNvSpPr/>
          <p:nvPr/>
        </p:nvSpPr>
        <p:spPr>
          <a:xfrm>
            <a:off x="3474097" y="3834881"/>
            <a:ext cx="2264230" cy="82109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/>
              <a:t>무료메일 발급을 완료하였습니다</a:t>
            </a:r>
            <a:r>
              <a:rPr lang="en-AU" altLang="ko-KR" sz="1600" dirty="0"/>
              <a:t>.</a:t>
            </a:r>
            <a:endParaRPr lang="en-AU" sz="1600" dirty="0"/>
          </a:p>
        </p:txBody>
      </p:sp>
      <p:sp>
        <p:nvSpPr>
          <p:cNvPr id="7" name="Rectangle: Top Corners One Rounded and One Snipped 6">
            <a:extLst>
              <a:ext uri="{FF2B5EF4-FFF2-40B4-BE49-F238E27FC236}">
                <a16:creationId xmlns:a16="http://schemas.microsoft.com/office/drawing/2014/main" id="{A75BCDA3-082C-40D9-9B74-9E1F229975C6}"/>
              </a:ext>
            </a:extLst>
          </p:cNvPr>
          <p:cNvSpPr/>
          <p:nvPr/>
        </p:nvSpPr>
        <p:spPr>
          <a:xfrm>
            <a:off x="604837" y="1328675"/>
            <a:ext cx="4918080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/>
              <a:t>이메일 발급완료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18108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0CDBA03-59C6-47A3-B6FF-D03DC4B28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887" y="804862"/>
            <a:ext cx="9420225" cy="52482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071D457-CA72-46E8-9041-C8554A90D97A}"/>
              </a:ext>
            </a:extLst>
          </p:cNvPr>
          <p:cNvSpPr/>
          <p:nvPr/>
        </p:nvSpPr>
        <p:spPr>
          <a:xfrm>
            <a:off x="4114800" y="4851918"/>
            <a:ext cx="1763485" cy="60648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BD71BF2-B943-49A1-8C89-E3AA42109092}"/>
              </a:ext>
            </a:extLst>
          </p:cNvPr>
          <p:cNvSpPr/>
          <p:nvPr/>
        </p:nvSpPr>
        <p:spPr>
          <a:xfrm>
            <a:off x="3942184" y="4641203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1</a:t>
            </a:r>
          </a:p>
        </p:txBody>
      </p:sp>
      <p:pic>
        <p:nvPicPr>
          <p:cNvPr id="9" name="Picture 8" descr="Icon, qr code&#10;&#10;Description automatically generated">
            <a:extLst>
              <a:ext uri="{FF2B5EF4-FFF2-40B4-BE49-F238E27FC236}">
                <a16:creationId xmlns:a16="http://schemas.microsoft.com/office/drawing/2014/main" id="{550C8475-BC24-4E57-BDDA-91F6C068FC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0021" y="1901209"/>
            <a:ext cx="2466975" cy="2466975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DBFCA74-F32F-4A23-9A1A-FFD832930C71}"/>
              </a:ext>
            </a:extLst>
          </p:cNvPr>
          <p:cNvSpPr txBox="1"/>
          <p:nvPr/>
        </p:nvSpPr>
        <p:spPr>
          <a:xfrm>
            <a:off x="1385887" y="2534531"/>
            <a:ext cx="6754392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3600" dirty="0">
                <a:solidFill>
                  <a:srgbClr val="FF0000"/>
                </a:solidFill>
              </a:rPr>
              <a:t>웹 주소</a:t>
            </a:r>
            <a:r>
              <a:rPr lang="en-AU" altLang="ko-KR" sz="3600" dirty="0">
                <a:solidFill>
                  <a:srgbClr val="FF0000"/>
                </a:solidFill>
              </a:rPr>
              <a:t>: https//nationschanger.kr/member</a:t>
            </a:r>
            <a:endParaRPr lang="en-AU" sz="3600" dirty="0">
              <a:solidFill>
                <a:srgbClr val="FF0000"/>
              </a:solidFill>
            </a:endParaRPr>
          </a:p>
        </p:txBody>
      </p:sp>
      <p:sp>
        <p:nvSpPr>
          <p:cNvPr id="8" name="Rectangle: Top Corners One Rounded and One Snipped 7">
            <a:extLst>
              <a:ext uri="{FF2B5EF4-FFF2-40B4-BE49-F238E27FC236}">
                <a16:creationId xmlns:a16="http://schemas.microsoft.com/office/drawing/2014/main" id="{773401C2-2467-4270-A07D-40B38DBF5D84}"/>
              </a:ext>
            </a:extLst>
          </p:cNvPr>
          <p:cNvSpPr/>
          <p:nvPr/>
        </p:nvSpPr>
        <p:spPr>
          <a:xfrm>
            <a:off x="1385887" y="389108"/>
            <a:ext cx="4918080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Step9:</a:t>
            </a:r>
            <a:r>
              <a:rPr lang="ko-KR" altLang="en-US" dirty="0"/>
              <a:t> 체리홈페이지 가입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9645768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9D859F-2308-4FF3-A010-A146458776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967" y="453006"/>
            <a:ext cx="7486555" cy="640499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AADCA62-884D-4654-8268-26B42F85F60D}"/>
              </a:ext>
            </a:extLst>
          </p:cNvPr>
          <p:cNvSpPr/>
          <p:nvPr/>
        </p:nvSpPr>
        <p:spPr>
          <a:xfrm>
            <a:off x="4558616" y="2509004"/>
            <a:ext cx="2547256" cy="39188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DB29BB4-7599-411F-9236-530B1BB4A149}"/>
              </a:ext>
            </a:extLst>
          </p:cNvPr>
          <p:cNvSpPr/>
          <p:nvPr/>
        </p:nvSpPr>
        <p:spPr>
          <a:xfrm>
            <a:off x="4385999" y="2298288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1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DF27F84-0F82-4660-9480-ABDC0011081C}"/>
              </a:ext>
            </a:extLst>
          </p:cNvPr>
          <p:cNvSpPr/>
          <p:nvPr/>
        </p:nvSpPr>
        <p:spPr>
          <a:xfrm>
            <a:off x="4631066" y="6404994"/>
            <a:ext cx="699796" cy="39188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1B572E0-7D41-472C-A055-B138603F93A9}"/>
              </a:ext>
            </a:extLst>
          </p:cNvPr>
          <p:cNvSpPr/>
          <p:nvPr/>
        </p:nvSpPr>
        <p:spPr>
          <a:xfrm>
            <a:off x="4458449" y="6194278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2</a:t>
            </a:r>
          </a:p>
        </p:txBody>
      </p:sp>
      <p:sp>
        <p:nvSpPr>
          <p:cNvPr id="8" name="Rectangle: Top Corners One Rounded and One Snipped 7">
            <a:extLst>
              <a:ext uri="{FF2B5EF4-FFF2-40B4-BE49-F238E27FC236}">
                <a16:creationId xmlns:a16="http://schemas.microsoft.com/office/drawing/2014/main" id="{58D4B1B5-D460-41FB-B944-AC2CED528DDB}"/>
              </a:ext>
            </a:extLst>
          </p:cNvPr>
          <p:cNvSpPr/>
          <p:nvPr/>
        </p:nvSpPr>
        <p:spPr>
          <a:xfrm>
            <a:off x="2187792" y="47557"/>
            <a:ext cx="4918080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Step10:</a:t>
            </a:r>
            <a:r>
              <a:rPr lang="ko-KR" altLang="en-US" dirty="0"/>
              <a:t> 홈페이지 가입약관 동의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684544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673542-6031-4EDF-A3A3-EC269D4D6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829" y="517889"/>
            <a:ext cx="7120878" cy="634011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BDD6EFC-33AA-44B4-97CB-CE0B2871F952}"/>
              </a:ext>
            </a:extLst>
          </p:cNvPr>
          <p:cNvSpPr/>
          <p:nvPr/>
        </p:nvSpPr>
        <p:spPr>
          <a:xfrm>
            <a:off x="3903190" y="5182939"/>
            <a:ext cx="3739181" cy="105008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4046587-C75F-416E-B7D7-D02C5EA09FD3}"/>
              </a:ext>
            </a:extLst>
          </p:cNvPr>
          <p:cNvSpPr/>
          <p:nvPr/>
        </p:nvSpPr>
        <p:spPr>
          <a:xfrm>
            <a:off x="3730574" y="4972224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2</a:t>
            </a:r>
          </a:p>
        </p:txBody>
      </p:sp>
      <p:sp>
        <p:nvSpPr>
          <p:cNvPr id="6" name="Rectangle: Top Corners One Rounded and One Snipped 5">
            <a:extLst>
              <a:ext uri="{FF2B5EF4-FFF2-40B4-BE49-F238E27FC236}">
                <a16:creationId xmlns:a16="http://schemas.microsoft.com/office/drawing/2014/main" id="{404B3E67-7CE5-4617-9FA2-E58D837DBB38}"/>
              </a:ext>
            </a:extLst>
          </p:cNvPr>
          <p:cNvSpPr/>
          <p:nvPr/>
        </p:nvSpPr>
        <p:spPr>
          <a:xfrm>
            <a:off x="2355176" y="0"/>
            <a:ext cx="4918080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Step11:</a:t>
            </a:r>
            <a:r>
              <a:rPr lang="ko-KR" altLang="en-US" dirty="0"/>
              <a:t> 이메일 인증시도</a:t>
            </a:r>
            <a:endParaRPr lang="en-AU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BDFE3E6-F35B-4EF3-8E9D-06F0A78EB133}"/>
              </a:ext>
            </a:extLst>
          </p:cNvPr>
          <p:cNvSpPr/>
          <p:nvPr/>
        </p:nvSpPr>
        <p:spPr>
          <a:xfrm>
            <a:off x="5545466" y="3879908"/>
            <a:ext cx="1023114" cy="39008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FEA43CD-0A91-4ADD-A9B7-4AB036C9A8D6}"/>
              </a:ext>
            </a:extLst>
          </p:cNvPr>
          <p:cNvSpPr/>
          <p:nvPr/>
        </p:nvSpPr>
        <p:spPr>
          <a:xfrm>
            <a:off x="5372849" y="3669192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965779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D48C26-FD12-4680-B2A8-1E45ECFC8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1409700"/>
            <a:ext cx="10782300" cy="40386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38F460E-6CD5-4978-9D48-4A393B4D8314}"/>
              </a:ext>
            </a:extLst>
          </p:cNvPr>
          <p:cNvSpPr/>
          <p:nvPr/>
        </p:nvSpPr>
        <p:spPr>
          <a:xfrm>
            <a:off x="4001277" y="2575248"/>
            <a:ext cx="3640494" cy="4385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1598CD-BD59-4F0B-9497-1763A3EDD925}"/>
              </a:ext>
            </a:extLst>
          </p:cNvPr>
          <p:cNvSpPr/>
          <p:nvPr/>
        </p:nvSpPr>
        <p:spPr>
          <a:xfrm>
            <a:off x="3828660" y="2364533"/>
            <a:ext cx="345233" cy="32657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1</a:t>
            </a:r>
          </a:p>
        </p:txBody>
      </p:sp>
      <p:sp>
        <p:nvSpPr>
          <p:cNvPr id="6" name="Rectangle: Top Corners One Rounded and One Snipped 5">
            <a:extLst>
              <a:ext uri="{FF2B5EF4-FFF2-40B4-BE49-F238E27FC236}">
                <a16:creationId xmlns:a16="http://schemas.microsoft.com/office/drawing/2014/main" id="{047D2DE9-9E0F-4991-BD4E-39C249E44201}"/>
              </a:ext>
            </a:extLst>
          </p:cNvPr>
          <p:cNvSpPr/>
          <p:nvPr/>
        </p:nvSpPr>
        <p:spPr>
          <a:xfrm>
            <a:off x="811602" y="891811"/>
            <a:ext cx="4918080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Step12:</a:t>
            </a:r>
            <a:r>
              <a:rPr lang="ko-KR" altLang="en-US" dirty="0"/>
              <a:t> 이메일 인증번호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257200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CF743E7D-5F61-4BAD-A2FE-05B302D71F04}"/>
              </a:ext>
            </a:extLst>
          </p:cNvPr>
          <p:cNvGrpSpPr/>
          <p:nvPr/>
        </p:nvGrpSpPr>
        <p:grpSpPr>
          <a:xfrm>
            <a:off x="2190750" y="1452562"/>
            <a:ext cx="7810500" cy="3952875"/>
            <a:chOff x="2190750" y="1452562"/>
            <a:chExt cx="7810500" cy="3952875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D7FA7BD-367A-4F63-94C5-75FD50B27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90750" y="1452562"/>
              <a:ext cx="7810500" cy="3952875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443F971-192F-401D-86CB-31914D8E35C3}"/>
                </a:ext>
              </a:extLst>
            </p:cNvPr>
            <p:cNvSpPr/>
            <p:nvPr/>
          </p:nvSpPr>
          <p:spPr>
            <a:xfrm>
              <a:off x="4647501" y="3087149"/>
              <a:ext cx="763398" cy="1593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sp>
        <p:nvSpPr>
          <p:cNvPr id="6" name="Rectangle: Top Corners One Rounded and One Snipped 5">
            <a:extLst>
              <a:ext uri="{FF2B5EF4-FFF2-40B4-BE49-F238E27FC236}">
                <a16:creationId xmlns:a16="http://schemas.microsoft.com/office/drawing/2014/main" id="{74CE3F81-FEFC-48D6-86D6-A0F4244C63C4}"/>
              </a:ext>
            </a:extLst>
          </p:cNvPr>
          <p:cNvSpPr/>
          <p:nvPr/>
        </p:nvSpPr>
        <p:spPr>
          <a:xfrm>
            <a:off x="2447454" y="1098958"/>
            <a:ext cx="4918080" cy="517889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/>
              <a:t>Step12:</a:t>
            </a:r>
            <a:r>
              <a:rPr lang="ko-KR" altLang="en-US" dirty="0"/>
              <a:t> 이메일 인증완료</a:t>
            </a:r>
            <a:endParaRPr lang="en-AU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133C3C7-5745-490A-9C00-FCC0AF40E7CB}"/>
              </a:ext>
            </a:extLst>
          </p:cNvPr>
          <p:cNvSpPr/>
          <p:nvPr/>
        </p:nvSpPr>
        <p:spPr>
          <a:xfrm>
            <a:off x="5584443" y="4878284"/>
            <a:ext cx="1023114" cy="39008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FE78596-7CC1-4DA6-9EA0-30156B0F21EF}"/>
              </a:ext>
            </a:extLst>
          </p:cNvPr>
          <p:cNvSpPr/>
          <p:nvPr/>
        </p:nvSpPr>
        <p:spPr>
          <a:xfrm>
            <a:off x="4500465" y="5405437"/>
            <a:ext cx="3191069" cy="82109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/>
              <a:t>이후의 단계는 읽어보시면서 기입부탁드립니다</a:t>
            </a:r>
            <a:r>
              <a:rPr lang="en-AU" altLang="ko-KR" sz="1600" dirty="0"/>
              <a:t>.</a:t>
            </a:r>
            <a:endParaRPr lang="en-AU" sz="1600" dirty="0"/>
          </a:p>
        </p:txBody>
      </p:sp>
    </p:spTree>
    <p:extLst>
      <p:ext uri="{BB962C8B-B14F-4D97-AF65-F5344CB8AC3E}">
        <p14:creationId xmlns:p14="http://schemas.microsoft.com/office/powerpoint/2010/main" val="4172651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179</Words>
  <Application>Microsoft Office PowerPoint</Application>
  <PresentationFormat>Widescreen</PresentationFormat>
  <Paragraphs>54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Young Jin Jun (Arthur)</dc:creator>
  <cp:lastModifiedBy>Young Jin Jun (Arthur)</cp:lastModifiedBy>
  <cp:revision>2</cp:revision>
  <dcterms:created xsi:type="dcterms:W3CDTF">2022-03-31T08:13:34Z</dcterms:created>
  <dcterms:modified xsi:type="dcterms:W3CDTF">2022-03-31T09:13:36Z</dcterms:modified>
</cp:coreProperties>
</file>